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"/>
  </p:notesMasterIdLst>
  <p:sldIdLst>
    <p:sldId id="282" r:id="rId3"/>
    <p:sldId id="28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7D9A8-3B0E-4725-9C54-3D280979C84F}" v="10" dt="2022-02-25T09:54:31.758"/>
    <p1510:client id="{D6981FE4-B997-447B-AD25-4F9A19E79072}" v="3" dt="2022-02-25T07:13:01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86811" autoAdjust="0"/>
  </p:normalViewPr>
  <p:slideViewPr>
    <p:cSldViewPr snapToGrid="0">
      <p:cViewPr>
        <p:scale>
          <a:sx n="75" d="100"/>
          <a:sy n="75" d="100"/>
        </p:scale>
        <p:origin x="1608" y="4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4277D9A8-3B0E-4725-9C54-3D280979C84F}"/>
    <pc:docChg chg="undo custSel addSld delSld modSld">
      <pc:chgData name="Cristian Chilipirea" userId="34ab170da5908fc4" providerId="LiveId" clId="{4277D9A8-3B0E-4725-9C54-3D280979C84F}" dt="2022-02-25T09:55:00.889" v="65" actId="478"/>
      <pc:docMkLst>
        <pc:docMk/>
      </pc:docMkLst>
      <pc:sldChg chg="del">
        <pc:chgData name="Cristian Chilipirea" userId="34ab170da5908fc4" providerId="LiveId" clId="{4277D9A8-3B0E-4725-9C54-3D280979C84F}" dt="2022-02-25T07:46:11.354" v="2" actId="47"/>
        <pc:sldMkLst>
          <pc:docMk/>
          <pc:sldMk cId="736295071" sldId="256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438379044" sldId="257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3419771404" sldId="271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68692477" sldId="273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529887014" sldId="276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4277D9A8-3B0E-4725-9C54-3D280979C84F}" dt="2022-02-25T07:47:21.956" v="10" actId="47"/>
        <pc:sldMkLst>
          <pc:docMk/>
          <pc:sldMk cId="3226248072" sldId="281"/>
        </pc:sldMkLst>
      </pc:sldChg>
      <pc:sldChg chg="add del">
        <pc:chgData name="Cristian Chilipirea" userId="34ab170da5908fc4" providerId="LiveId" clId="{4277D9A8-3B0E-4725-9C54-3D280979C84F}" dt="2022-02-25T07:46:03.033" v="1" actId="47"/>
        <pc:sldMkLst>
          <pc:docMk/>
          <pc:sldMk cId="90039436" sldId="282"/>
        </pc:sldMkLst>
      </pc:sldChg>
      <pc:sldChg chg="modSp add mod">
        <pc:chgData name="Cristian Chilipirea" userId="34ab170da5908fc4" providerId="LiveId" clId="{4277D9A8-3B0E-4725-9C54-3D280979C84F}" dt="2022-02-25T07:47:10.953" v="8" actId="207"/>
        <pc:sldMkLst>
          <pc:docMk/>
          <pc:sldMk cId="1203350753" sldId="282"/>
        </pc:sldMkLst>
        <pc:spChg chg="mod">
          <ac:chgData name="Cristian Chilipirea" userId="34ab170da5908fc4" providerId="LiveId" clId="{4277D9A8-3B0E-4725-9C54-3D280979C84F}" dt="2022-02-25T07:47:10.953" v="8" actId="207"/>
          <ac:spMkLst>
            <pc:docMk/>
            <pc:sldMk cId="1203350753" sldId="282"/>
            <ac:spMk id="7" creationId="{103AE696-580C-4590-BE84-DA084ADF0CB7}"/>
          </ac:spMkLst>
        </pc:spChg>
        <pc:spChg chg="mod">
          <ac:chgData name="Cristian Chilipirea" userId="34ab170da5908fc4" providerId="LiveId" clId="{4277D9A8-3B0E-4725-9C54-3D280979C84F}" dt="2022-02-25T07:47:10.953" v="8" actId="207"/>
          <ac:spMkLst>
            <pc:docMk/>
            <pc:sldMk cId="1203350753" sldId="282"/>
            <ac:spMk id="8" creationId="{650CA71E-2AAB-4751-AC41-40F0C308DE62}"/>
          </ac:spMkLst>
        </pc:spChg>
        <pc:spChg chg="mod">
          <ac:chgData name="Cristian Chilipirea" userId="34ab170da5908fc4" providerId="LiveId" clId="{4277D9A8-3B0E-4725-9C54-3D280979C84F}" dt="2022-02-25T07:47:02.773" v="6" actId="207"/>
          <ac:spMkLst>
            <pc:docMk/>
            <pc:sldMk cId="1203350753" sldId="282"/>
            <ac:spMk id="11" creationId="{F2585CE3-CC55-494A-8528-AEBA1C04E68C}"/>
          </ac:spMkLst>
        </pc:spChg>
        <pc:spChg chg="mod">
          <ac:chgData name="Cristian Chilipirea" userId="34ab170da5908fc4" providerId="LiveId" clId="{4277D9A8-3B0E-4725-9C54-3D280979C84F}" dt="2022-02-25T07:47:02.773" v="6" actId="207"/>
          <ac:spMkLst>
            <pc:docMk/>
            <pc:sldMk cId="1203350753" sldId="282"/>
            <ac:spMk id="12" creationId="{A560E5A4-E888-41F9-A7AA-0A8B7827310F}"/>
          </ac:spMkLst>
        </pc:spChg>
        <pc:spChg chg="mod">
          <ac:chgData name="Cristian Chilipirea" userId="34ab170da5908fc4" providerId="LiveId" clId="{4277D9A8-3B0E-4725-9C54-3D280979C84F}" dt="2022-02-25T07:47:10.953" v="8" actId="207"/>
          <ac:spMkLst>
            <pc:docMk/>
            <pc:sldMk cId="1203350753" sldId="282"/>
            <ac:spMk id="14" creationId="{622BD4BD-8259-42B8-96A4-E354A9681D68}"/>
          </ac:spMkLst>
        </pc:spChg>
        <pc:spChg chg="mod">
          <ac:chgData name="Cristian Chilipirea" userId="34ab170da5908fc4" providerId="LiveId" clId="{4277D9A8-3B0E-4725-9C54-3D280979C84F}" dt="2022-02-25T07:47:02.773" v="6" actId="207"/>
          <ac:spMkLst>
            <pc:docMk/>
            <pc:sldMk cId="1203350753" sldId="282"/>
            <ac:spMk id="15" creationId="{C3DB6C5B-EC82-4074-9416-17590DAFA5CB}"/>
          </ac:spMkLst>
        </pc:spChg>
        <pc:cxnChg chg="mod">
          <ac:chgData name="Cristian Chilipirea" userId="34ab170da5908fc4" providerId="LiveId" clId="{4277D9A8-3B0E-4725-9C54-3D280979C84F}" dt="2022-02-25T07:47:06.362" v="7" actId="692"/>
          <ac:cxnSpMkLst>
            <pc:docMk/>
            <pc:sldMk cId="1203350753" sldId="282"/>
            <ac:cxnSpMk id="9" creationId="{70A36D77-1709-4627-949D-DC2F13D45DEB}"/>
          </ac:cxnSpMkLst>
        </pc:cxnChg>
        <pc:cxnChg chg="mod">
          <ac:chgData name="Cristian Chilipirea" userId="34ab170da5908fc4" providerId="LiveId" clId="{4277D9A8-3B0E-4725-9C54-3D280979C84F}" dt="2022-02-25T07:47:06.362" v="7" actId="692"/>
          <ac:cxnSpMkLst>
            <pc:docMk/>
            <pc:sldMk cId="1203350753" sldId="282"/>
            <ac:cxnSpMk id="10" creationId="{DC0BE6A5-83AB-412C-BF4D-1E0E63CECAEE}"/>
          </ac:cxnSpMkLst>
        </pc:cxnChg>
        <pc:cxnChg chg="mod">
          <ac:chgData name="Cristian Chilipirea" userId="34ab170da5908fc4" providerId="LiveId" clId="{4277D9A8-3B0E-4725-9C54-3D280979C84F}" dt="2022-02-25T07:46:58.115" v="5" actId="692"/>
          <ac:cxnSpMkLst>
            <pc:docMk/>
            <pc:sldMk cId="1203350753" sldId="282"/>
            <ac:cxnSpMk id="13" creationId="{20570944-FEA8-4A5C-8B53-A77FE99C9FCE}"/>
          </ac:cxnSpMkLst>
        </pc:cxnChg>
      </pc:sldChg>
      <pc:sldChg chg="addSp delSp modSp add mod">
        <pc:chgData name="Cristian Chilipirea" userId="34ab170da5908fc4" providerId="LiveId" clId="{4277D9A8-3B0E-4725-9C54-3D280979C84F}" dt="2022-02-25T09:55:00.889" v="65" actId="478"/>
        <pc:sldMkLst>
          <pc:docMk/>
          <pc:sldMk cId="3968494946" sldId="283"/>
        </pc:sldMkLst>
        <pc:spChg chg="mod">
          <ac:chgData name="Cristian Chilipirea" userId="34ab170da5908fc4" providerId="LiveId" clId="{4277D9A8-3B0E-4725-9C54-3D280979C84F}" dt="2022-02-25T09:41:53.850" v="28" actId="1076"/>
          <ac:spMkLst>
            <pc:docMk/>
            <pc:sldMk cId="3968494946" sldId="283"/>
            <ac:spMk id="3" creationId="{4941D3E5-C2D6-40EE-BC4F-A9B558916AB8}"/>
          </ac:spMkLst>
        </pc:spChg>
        <pc:spChg chg="add del mod">
          <ac:chgData name="Cristian Chilipirea" userId="34ab170da5908fc4" providerId="LiveId" clId="{4277D9A8-3B0E-4725-9C54-3D280979C84F}" dt="2022-02-25T09:36:41.210" v="12" actId="478"/>
          <ac:spMkLst>
            <pc:docMk/>
            <pc:sldMk cId="3968494946" sldId="283"/>
            <ac:spMk id="5" creationId="{7F8795B7-A5EA-47A5-BA6A-95008EDC8810}"/>
          </ac:spMkLst>
        </pc:spChg>
        <pc:spChg chg="add del mod">
          <ac:chgData name="Cristian Chilipirea" userId="34ab170da5908fc4" providerId="LiveId" clId="{4277D9A8-3B0E-4725-9C54-3D280979C84F}" dt="2022-02-25T09:36:41.210" v="12" actId="478"/>
          <ac:spMkLst>
            <pc:docMk/>
            <pc:sldMk cId="3968494946" sldId="283"/>
            <ac:spMk id="6" creationId="{DBDC4694-7BAE-4A55-862C-424F9030BE84}"/>
          </ac:spMkLst>
        </pc:spChg>
        <pc:spChg chg="add del mod">
          <ac:chgData name="Cristian Chilipirea" userId="34ab170da5908fc4" providerId="LiveId" clId="{4277D9A8-3B0E-4725-9C54-3D280979C84F}" dt="2022-02-25T09:36:41.210" v="12" actId="478"/>
          <ac:spMkLst>
            <pc:docMk/>
            <pc:sldMk cId="3968494946" sldId="283"/>
            <ac:spMk id="9" creationId="{B2879437-0AB3-4952-8166-C2AB0CEC8D87}"/>
          </ac:spMkLst>
        </pc:spChg>
        <pc:spChg chg="add del mod">
          <ac:chgData name="Cristian Chilipirea" userId="34ab170da5908fc4" providerId="LiveId" clId="{4277D9A8-3B0E-4725-9C54-3D280979C84F}" dt="2022-02-25T09:36:41.210" v="12" actId="478"/>
          <ac:spMkLst>
            <pc:docMk/>
            <pc:sldMk cId="3968494946" sldId="283"/>
            <ac:spMk id="10" creationId="{AFEE0502-5CEC-4AFF-8E65-48AFE57AC1C1}"/>
          </ac:spMkLst>
        </pc:spChg>
        <pc:spChg chg="add del mod">
          <ac:chgData name="Cristian Chilipirea" userId="34ab170da5908fc4" providerId="LiveId" clId="{4277D9A8-3B0E-4725-9C54-3D280979C84F}" dt="2022-02-25T09:36:41.210" v="12" actId="478"/>
          <ac:spMkLst>
            <pc:docMk/>
            <pc:sldMk cId="3968494946" sldId="283"/>
            <ac:spMk id="11" creationId="{61DAD735-4FBF-4423-8E51-E34FF3CF9163}"/>
          </ac:spMkLst>
        </pc:spChg>
        <pc:spChg chg="add del mod">
          <ac:chgData name="Cristian Chilipirea" userId="34ab170da5908fc4" providerId="LiveId" clId="{4277D9A8-3B0E-4725-9C54-3D280979C84F}" dt="2022-02-25T09:54:50.331" v="63" actId="478"/>
          <ac:spMkLst>
            <pc:docMk/>
            <pc:sldMk cId="3968494946" sldId="283"/>
            <ac:spMk id="14" creationId="{86D83434-7A38-4BFE-8CC1-2227D04A1926}"/>
          </ac:spMkLst>
        </pc:spChg>
        <pc:spChg chg="add del mod">
          <ac:chgData name="Cristian Chilipirea" userId="34ab170da5908fc4" providerId="LiveId" clId="{4277D9A8-3B0E-4725-9C54-3D280979C84F}" dt="2022-02-25T09:36:41.210" v="12" actId="478"/>
          <ac:spMkLst>
            <pc:docMk/>
            <pc:sldMk cId="3968494946" sldId="283"/>
            <ac:spMk id="15" creationId="{931E6EB8-F58B-4C4A-9BD0-7ECBAFB96621}"/>
          </ac:spMkLst>
        </pc:spChg>
        <pc:spChg chg="add del mod">
          <ac:chgData name="Cristian Chilipirea" userId="34ab170da5908fc4" providerId="LiveId" clId="{4277D9A8-3B0E-4725-9C54-3D280979C84F}" dt="2022-02-25T09:36:41.210" v="12" actId="478"/>
          <ac:spMkLst>
            <pc:docMk/>
            <pc:sldMk cId="3968494946" sldId="283"/>
            <ac:spMk id="16" creationId="{D8947059-906E-45B5-A0EF-6FA292E27932}"/>
          </ac:spMkLst>
        </pc:spChg>
        <pc:spChg chg="add del mod">
          <ac:chgData name="Cristian Chilipirea" userId="34ab170da5908fc4" providerId="LiveId" clId="{4277D9A8-3B0E-4725-9C54-3D280979C84F}" dt="2022-02-25T09:36:41.210" v="12" actId="478"/>
          <ac:spMkLst>
            <pc:docMk/>
            <pc:sldMk cId="3968494946" sldId="283"/>
            <ac:spMk id="19" creationId="{83603870-65A9-4367-9C54-F0C70E8844E6}"/>
          </ac:spMkLst>
        </pc:spChg>
        <pc:spChg chg="mod">
          <ac:chgData name="Cristian Chilipirea" userId="34ab170da5908fc4" providerId="LiveId" clId="{4277D9A8-3B0E-4725-9C54-3D280979C84F}" dt="2022-02-25T07:47:16.683" v="9" actId="692"/>
          <ac:spMkLst>
            <pc:docMk/>
            <pc:sldMk cId="3968494946" sldId="283"/>
            <ac:spMk id="20" creationId="{507411E0-B916-4B1D-B592-67FE80742D2F}"/>
          </ac:spMkLst>
        </pc:spChg>
        <pc:spChg chg="add del mod">
          <ac:chgData name="Cristian Chilipirea" userId="34ab170da5908fc4" providerId="LiveId" clId="{4277D9A8-3B0E-4725-9C54-3D280979C84F}" dt="2022-02-25T09:36:41.210" v="12" actId="478"/>
          <ac:spMkLst>
            <pc:docMk/>
            <pc:sldMk cId="3968494946" sldId="283"/>
            <ac:spMk id="22" creationId="{93C460A5-31FB-43DB-B68F-1E1D2B5C7EB5}"/>
          </ac:spMkLst>
        </pc:spChg>
        <pc:spChg chg="add del mod">
          <ac:chgData name="Cristian Chilipirea" userId="34ab170da5908fc4" providerId="LiveId" clId="{4277D9A8-3B0E-4725-9C54-3D280979C84F}" dt="2022-02-25T09:47:02.761" v="41" actId="478"/>
          <ac:spMkLst>
            <pc:docMk/>
            <pc:sldMk cId="3968494946" sldId="283"/>
            <ac:spMk id="23" creationId="{E9EABF59-83FE-4E0F-9825-78A9CE7E0272}"/>
          </ac:spMkLst>
        </pc:spChg>
        <pc:spChg chg="add del mod">
          <ac:chgData name="Cristian Chilipirea" userId="34ab170da5908fc4" providerId="LiveId" clId="{4277D9A8-3B0E-4725-9C54-3D280979C84F}" dt="2022-02-25T09:47:02.761" v="41" actId="478"/>
          <ac:spMkLst>
            <pc:docMk/>
            <pc:sldMk cId="3968494946" sldId="283"/>
            <ac:spMk id="24" creationId="{8A7ED432-DC96-4D54-B3F6-2289DCF97BBD}"/>
          </ac:spMkLst>
        </pc:spChg>
        <pc:spChg chg="add del mod">
          <ac:chgData name="Cristian Chilipirea" userId="34ab170da5908fc4" providerId="LiveId" clId="{4277D9A8-3B0E-4725-9C54-3D280979C84F}" dt="2022-02-25T09:38:23.806" v="15" actId="478"/>
          <ac:spMkLst>
            <pc:docMk/>
            <pc:sldMk cId="3968494946" sldId="283"/>
            <ac:spMk id="26" creationId="{831003A4-C245-453A-9B13-9B1F5642D3EE}"/>
          </ac:spMkLst>
        </pc:spChg>
        <pc:spChg chg="add del mod">
          <ac:chgData name="Cristian Chilipirea" userId="34ab170da5908fc4" providerId="LiveId" clId="{4277D9A8-3B0E-4725-9C54-3D280979C84F}" dt="2022-02-25T09:49:41.233" v="45" actId="478"/>
          <ac:spMkLst>
            <pc:docMk/>
            <pc:sldMk cId="3968494946" sldId="283"/>
            <ac:spMk id="27" creationId="{6656BB64-BA50-4280-B2C9-F5909C0405D3}"/>
          </ac:spMkLst>
        </pc:spChg>
        <pc:spChg chg="add del mod">
          <ac:chgData name="Cristian Chilipirea" userId="34ab170da5908fc4" providerId="LiveId" clId="{4277D9A8-3B0E-4725-9C54-3D280979C84F}" dt="2022-02-25T09:54:57.537" v="64" actId="478"/>
          <ac:spMkLst>
            <pc:docMk/>
            <pc:sldMk cId="3968494946" sldId="283"/>
            <ac:spMk id="43" creationId="{0302DEAE-059A-4C0D-BDEB-22C4B7CB2D6F}"/>
          </ac:spMkLst>
        </pc:spChg>
        <pc:spChg chg="add del mod">
          <ac:chgData name="Cristian Chilipirea" userId="34ab170da5908fc4" providerId="LiveId" clId="{4277D9A8-3B0E-4725-9C54-3D280979C84F}" dt="2022-02-25T09:54:57.537" v="64" actId="478"/>
          <ac:spMkLst>
            <pc:docMk/>
            <pc:sldMk cId="3968494946" sldId="283"/>
            <ac:spMk id="44" creationId="{95A7E5B3-16C8-425A-BD44-256DC572300F}"/>
          </ac:spMkLst>
        </pc:spChg>
        <pc:spChg chg="add del mod">
          <ac:chgData name="Cristian Chilipirea" userId="34ab170da5908fc4" providerId="LiveId" clId="{4277D9A8-3B0E-4725-9C54-3D280979C84F}" dt="2022-02-25T09:54:57.537" v="64" actId="478"/>
          <ac:spMkLst>
            <pc:docMk/>
            <pc:sldMk cId="3968494946" sldId="283"/>
            <ac:spMk id="46" creationId="{2BF608E7-CBCB-46FD-BAF6-4D1642BF4112}"/>
          </ac:spMkLst>
        </pc:spChg>
        <pc:cxnChg chg="add del mod">
          <ac:chgData name="Cristian Chilipirea" userId="34ab170da5908fc4" providerId="LiveId" clId="{4277D9A8-3B0E-4725-9C54-3D280979C84F}" dt="2022-02-25T09:36:41.210" v="12" actId="478"/>
          <ac:cxnSpMkLst>
            <pc:docMk/>
            <pc:sldMk cId="3968494946" sldId="283"/>
            <ac:cxnSpMk id="7" creationId="{4ADB5279-C0DC-40D6-85B6-229A55D2101B}"/>
          </ac:cxnSpMkLst>
        </pc:cxnChg>
        <pc:cxnChg chg="add del mod">
          <ac:chgData name="Cristian Chilipirea" userId="34ab170da5908fc4" providerId="LiveId" clId="{4277D9A8-3B0E-4725-9C54-3D280979C84F}" dt="2022-02-25T09:36:41.210" v="12" actId="478"/>
          <ac:cxnSpMkLst>
            <pc:docMk/>
            <pc:sldMk cId="3968494946" sldId="283"/>
            <ac:cxnSpMk id="8" creationId="{34BE8E91-2CED-496D-9B00-05CAAF07F96F}"/>
          </ac:cxnSpMkLst>
        </pc:cxnChg>
        <pc:cxnChg chg="add del mod">
          <ac:chgData name="Cristian Chilipirea" userId="34ab170da5908fc4" providerId="LiveId" clId="{4277D9A8-3B0E-4725-9C54-3D280979C84F}" dt="2022-02-25T09:36:41.210" v="12" actId="478"/>
          <ac:cxnSpMkLst>
            <pc:docMk/>
            <pc:sldMk cId="3968494946" sldId="283"/>
            <ac:cxnSpMk id="12" creationId="{6199B666-A7F0-4E59-982B-EE4915C99588}"/>
          </ac:cxnSpMkLst>
        </pc:cxnChg>
        <pc:cxnChg chg="add del mod">
          <ac:chgData name="Cristian Chilipirea" userId="34ab170da5908fc4" providerId="LiveId" clId="{4277D9A8-3B0E-4725-9C54-3D280979C84F}" dt="2022-02-25T09:54:41.119" v="58" actId="14100"/>
          <ac:cxnSpMkLst>
            <pc:docMk/>
            <pc:sldMk cId="3968494946" sldId="283"/>
            <ac:cxnSpMk id="13" creationId="{FD4DB57B-9825-4ED6-9EDE-4DA1358F8791}"/>
          </ac:cxnSpMkLst>
        </pc:cxnChg>
        <pc:cxnChg chg="add del mod">
          <ac:chgData name="Cristian Chilipirea" userId="34ab170da5908fc4" providerId="LiveId" clId="{4277D9A8-3B0E-4725-9C54-3D280979C84F}" dt="2022-02-25T09:36:41.210" v="12" actId="478"/>
          <ac:cxnSpMkLst>
            <pc:docMk/>
            <pc:sldMk cId="3968494946" sldId="283"/>
            <ac:cxnSpMk id="17" creationId="{E397937C-BF19-4700-9CD7-57EB0D730B5C}"/>
          </ac:cxnSpMkLst>
        </pc:cxnChg>
        <pc:cxnChg chg="add del mod">
          <ac:chgData name="Cristian Chilipirea" userId="34ab170da5908fc4" providerId="LiveId" clId="{4277D9A8-3B0E-4725-9C54-3D280979C84F}" dt="2022-02-25T09:36:41.210" v="12" actId="478"/>
          <ac:cxnSpMkLst>
            <pc:docMk/>
            <pc:sldMk cId="3968494946" sldId="283"/>
            <ac:cxnSpMk id="18" creationId="{969B53F5-7D79-486D-9098-C34AE93D3C52}"/>
          </ac:cxnSpMkLst>
        </pc:cxnChg>
        <pc:cxnChg chg="mod">
          <ac:chgData name="Cristian Chilipirea" userId="34ab170da5908fc4" providerId="LiveId" clId="{4277D9A8-3B0E-4725-9C54-3D280979C84F}" dt="2022-02-25T09:46:11.310" v="40" actId="14100"/>
          <ac:cxnSpMkLst>
            <pc:docMk/>
            <pc:sldMk cId="3968494946" sldId="283"/>
            <ac:cxnSpMk id="21" creationId="{0F2F70CA-6232-4725-B979-5E6EA578BE9D}"/>
          </ac:cxnSpMkLst>
        </pc:cxnChg>
        <pc:cxnChg chg="add del mod">
          <ac:chgData name="Cristian Chilipirea" userId="34ab170da5908fc4" providerId="LiveId" clId="{4277D9A8-3B0E-4725-9C54-3D280979C84F}" dt="2022-02-25T09:38:25.796" v="16" actId="478"/>
          <ac:cxnSpMkLst>
            <pc:docMk/>
            <pc:sldMk cId="3968494946" sldId="283"/>
            <ac:cxnSpMk id="25" creationId="{97EA6BEE-1159-4471-931F-09D29835EE5E}"/>
          </ac:cxnSpMkLst>
        </pc:cxnChg>
        <pc:cxnChg chg="add del mod">
          <ac:chgData name="Cristian Chilipirea" userId="34ab170da5908fc4" providerId="LiveId" clId="{4277D9A8-3B0E-4725-9C54-3D280979C84F}" dt="2022-02-25T09:47:02.761" v="41" actId="478"/>
          <ac:cxnSpMkLst>
            <pc:docMk/>
            <pc:sldMk cId="3968494946" sldId="283"/>
            <ac:cxnSpMk id="28" creationId="{3F8CB82F-F8F9-435D-ABBE-6900D7263B57}"/>
          </ac:cxnSpMkLst>
        </pc:cxnChg>
        <pc:cxnChg chg="add del mod">
          <ac:chgData name="Cristian Chilipirea" userId="34ab170da5908fc4" providerId="LiveId" clId="{4277D9A8-3B0E-4725-9C54-3D280979C84F}" dt="2022-02-25T09:47:03.537" v="42" actId="478"/>
          <ac:cxnSpMkLst>
            <pc:docMk/>
            <pc:sldMk cId="3968494946" sldId="283"/>
            <ac:cxnSpMk id="30" creationId="{3F9C5B3F-D809-404D-BE07-BEF5C7AA55F8}"/>
          </ac:cxnSpMkLst>
        </pc:cxnChg>
        <pc:cxnChg chg="add del mod">
          <ac:chgData name="Cristian Chilipirea" userId="34ab170da5908fc4" providerId="LiveId" clId="{4277D9A8-3B0E-4725-9C54-3D280979C84F}" dt="2022-02-25T09:47:02.761" v="41" actId="478"/>
          <ac:cxnSpMkLst>
            <pc:docMk/>
            <pc:sldMk cId="3968494946" sldId="283"/>
            <ac:cxnSpMk id="39" creationId="{7FDE4526-01FD-406C-80A1-41116DE28AF1}"/>
          </ac:cxnSpMkLst>
        </pc:cxnChg>
        <pc:cxnChg chg="add del mod">
          <ac:chgData name="Cristian Chilipirea" userId="34ab170da5908fc4" providerId="LiveId" clId="{4277D9A8-3B0E-4725-9C54-3D280979C84F}" dt="2022-02-25T09:54:57.537" v="64" actId="478"/>
          <ac:cxnSpMkLst>
            <pc:docMk/>
            <pc:sldMk cId="3968494946" sldId="283"/>
            <ac:cxnSpMk id="45" creationId="{AA0034C2-54C9-464D-B76A-0ACB3F603DF4}"/>
          </ac:cxnSpMkLst>
        </pc:cxnChg>
        <pc:cxnChg chg="add del mod">
          <ac:chgData name="Cristian Chilipirea" userId="34ab170da5908fc4" providerId="LiveId" clId="{4277D9A8-3B0E-4725-9C54-3D280979C84F}" dt="2022-02-25T09:55:00.889" v="65" actId="478"/>
          <ac:cxnSpMkLst>
            <pc:docMk/>
            <pc:sldMk cId="3968494946" sldId="283"/>
            <ac:cxnSpMk id="47" creationId="{CD824D6B-76CF-417C-95AD-4F53AD7D368F}"/>
          </ac:cxnSpMkLst>
        </pc:cxnChg>
        <pc:cxnChg chg="add del mod">
          <ac:chgData name="Cristian Chilipirea" userId="34ab170da5908fc4" providerId="LiveId" clId="{4277D9A8-3B0E-4725-9C54-3D280979C84F}" dt="2022-02-25T09:54:57.537" v="64" actId="478"/>
          <ac:cxnSpMkLst>
            <pc:docMk/>
            <pc:sldMk cId="3968494946" sldId="283"/>
            <ac:cxnSpMk id="53" creationId="{695642DB-8F0A-44F3-9920-8BB46A453464}"/>
          </ac:cxnSpMkLst>
        </pc:cxn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6981FE4-B997-447B-AD25-4F9A19E79072}"/>
    <pc:docChg chg="undo custSel addSld delSld modSld">
      <pc:chgData name="Cristian Chilipirea" userId="34ab170da5908fc4" providerId="LiveId" clId="{D6981FE4-B997-447B-AD25-4F9A19E79072}" dt="2022-02-25T07:17:58.254" v="51" actId="207"/>
      <pc:docMkLst>
        <pc:docMk/>
      </pc:docMkLst>
      <pc:sldChg chg="modSp mod">
        <pc:chgData name="Cristian Chilipirea" userId="34ab170da5908fc4" providerId="LiveId" clId="{D6981FE4-B997-447B-AD25-4F9A19E79072}" dt="2022-02-25T07:10:05.554" v="5" actId="20577"/>
        <pc:sldMkLst>
          <pc:docMk/>
          <pc:sldMk cId="736295071" sldId="256"/>
        </pc:sldMkLst>
        <pc:spChg chg="mod">
          <ac:chgData name="Cristian Chilipirea" userId="34ab170da5908fc4" providerId="LiveId" clId="{D6981FE4-B997-447B-AD25-4F9A19E79072}" dt="2022-02-25T07:10:05.554" v="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6981FE4-B997-447B-AD25-4F9A19E79072}" dt="2022-02-25T07:10:41.130" v="6" actId="680"/>
        <pc:sldMkLst>
          <pc:docMk/>
          <pc:sldMk cId="2438379044" sldId="257"/>
        </pc:sldMkLst>
      </pc:sldChg>
      <pc:sldChg chg="modSp add mod">
        <pc:chgData name="Cristian Chilipirea" userId="34ab170da5908fc4" providerId="LiveId" clId="{D6981FE4-B997-447B-AD25-4F9A19E79072}" dt="2022-02-25T07:10:55.837" v="8" actId="207"/>
        <pc:sldMkLst>
          <pc:docMk/>
          <pc:sldMk cId="2476173855" sldId="258"/>
        </pc:sldMkLst>
        <pc:spChg chg="mod">
          <ac:chgData name="Cristian Chilipirea" userId="34ab170da5908fc4" providerId="LiveId" clId="{D6981FE4-B997-447B-AD25-4F9A19E79072}" dt="2022-02-25T07:10:55.837" v="8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254936104" sldId="26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713726514" sldId="261"/>
        </pc:sldMkLst>
      </pc:sldChg>
      <pc:sldChg chg="modSp add mod">
        <pc:chgData name="Cristian Chilipirea" userId="34ab170da5908fc4" providerId="LiveId" clId="{D6981FE4-B997-447B-AD25-4F9A19E79072}" dt="2022-02-25T07:11:28.084" v="9" actId="12"/>
        <pc:sldMkLst>
          <pc:docMk/>
          <pc:sldMk cId="3266415811" sldId="262"/>
        </pc:sldMkLst>
        <pc:spChg chg="mod">
          <ac:chgData name="Cristian Chilipirea" userId="34ab170da5908fc4" providerId="LiveId" clId="{D6981FE4-B997-447B-AD25-4F9A19E79072}" dt="2022-02-25T07:11:28.084" v="9" actId="12"/>
          <ac:spMkLst>
            <pc:docMk/>
            <pc:sldMk cId="3266415811" sldId="262"/>
            <ac:spMk id="4" creationId="{65E9F9D8-D4E8-4946-82C8-46B406191646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15425093" sldId="263"/>
        </pc:sldMkLst>
      </pc:sldChg>
      <pc:sldChg chg="modSp add mod">
        <pc:chgData name="Cristian Chilipirea" userId="34ab170da5908fc4" providerId="LiveId" clId="{D6981FE4-B997-447B-AD25-4F9A19E79072}" dt="2022-02-25T07:13:01.692" v="15" actId="572"/>
        <pc:sldMkLst>
          <pc:docMk/>
          <pc:sldMk cId="2184992026" sldId="264"/>
        </pc:sldMkLst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10" creationId="{8E61ADA4-CAA9-479C-9792-FAC03CE9C717}"/>
          </ac:spMkLst>
        </pc:spChg>
        <pc:graphicFrameChg chg="mod modGraphic">
          <ac:chgData name="Cristian Chilipirea" userId="34ab170da5908fc4" providerId="LiveId" clId="{D6981FE4-B997-447B-AD25-4F9A19E79072}" dt="2022-02-25T07:13:01.692" v="15" actId="572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mod">
          <ac:chgData name="Cristian Chilipirea" userId="34ab170da5908fc4" providerId="LiveId" clId="{D6981FE4-B997-447B-AD25-4F9A19E79072}" dt="2022-02-25T07:11:57.276" v="13" actId="692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add mod">
        <pc:chgData name="Cristian Chilipirea" userId="34ab170da5908fc4" providerId="LiveId" clId="{D6981FE4-B997-447B-AD25-4F9A19E79072}" dt="2022-02-25T07:13:37.744" v="22" actId="12"/>
        <pc:sldMkLst>
          <pc:docMk/>
          <pc:sldMk cId="2911696057" sldId="265"/>
        </pc:sldMkLst>
        <pc:spChg chg="mod">
          <ac:chgData name="Cristian Chilipirea" userId="34ab170da5908fc4" providerId="LiveId" clId="{D6981FE4-B997-447B-AD25-4F9A19E79072}" dt="2022-02-25T07:13:37.744" v="22" actId="12"/>
          <ac:spMkLst>
            <pc:docMk/>
            <pc:sldMk cId="2911696057" sldId="265"/>
            <ac:spMk id="4" creationId="{18D2476C-C754-4A1B-9512-D5056163D0BC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199494391" sldId="266"/>
        </pc:sldMkLst>
      </pc:sldChg>
      <pc:sldChg chg="modSp add mod">
        <pc:chgData name="Cristian Chilipirea" userId="34ab170da5908fc4" providerId="LiveId" clId="{D6981FE4-B997-447B-AD25-4F9A19E79072}" dt="2022-02-25T07:14:09.873" v="24" actId="207"/>
        <pc:sldMkLst>
          <pc:docMk/>
          <pc:sldMk cId="2561070751" sldId="267"/>
        </pc:sldMkLst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D6981FE4-B997-447B-AD25-4F9A19E79072}" dt="2022-02-25T07:14:09.873" v="24" actId="207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19.498" v="25" actId="207"/>
        <pc:sldMkLst>
          <pc:docMk/>
          <pc:sldMk cId="369525089" sldId="268"/>
        </pc:sldMkLst>
        <pc:graphicFrameChg chg="modGraphic">
          <ac:chgData name="Cristian Chilipirea" userId="34ab170da5908fc4" providerId="LiveId" clId="{D6981FE4-B997-447B-AD25-4F9A19E79072}" dt="2022-02-25T07:14:19.498" v="25" actId="207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43.248" v="31" actId="207"/>
        <pc:sldMkLst>
          <pc:docMk/>
          <pc:sldMk cId="264313818" sldId="269"/>
        </pc:sldMkLst>
        <pc:spChg chg="mod">
          <ac:chgData name="Cristian Chilipirea" userId="34ab170da5908fc4" providerId="LiveId" clId="{D6981FE4-B997-447B-AD25-4F9A19E79072}" dt="2022-02-25T07:14:43.248" v="3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4:40.779" v="30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D6981FE4-B997-447B-AD25-4F9A19E79072}" dt="2022-02-25T07:14:26.382" v="26" actId="207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4:32.660" v="27" actId="207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4:34.928" v="28" actId="207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4:37.473" v="29" actId="207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24.224" v="38" actId="207"/>
        <pc:sldMkLst>
          <pc:docMk/>
          <pc:sldMk cId="2557004209" sldId="270"/>
        </pc:sldMkLst>
        <pc:spChg chg="mod">
          <ac:chgData name="Cristian Chilipirea" userId="34ab170da5908fc4" providerId="LiveId" clId="{D6981FE4-B997-447B-AD25-4F9A19E79072}" dt="2022-02-25T07:14:46.954" v="32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6:24.224" v="38" actId="207"/>
          <ac:spMkLst>
            <pc:docMk/>
            <pc:sldMk cId="2557004209" sldId="270"/>
            <ac:spMk id="17" creationId="{A2690E5D-C535-4E03-87F5-DEB5C2124C45}"/>
          </ac:spMkLst>
        </pc:spChg>
        <pc:spChg chg="ord">
          <ac:chgData name="Cristian Chilipirea" userId="34ab170da5908fc4" providerId="LiveId" clId="{D6981FE4-B997-447B-AD25-4F9A19E79072}" dt="2022-02-25T07:14:58.757" v="33" actId="167"/>
          <ac:spMkLst>
            <pc:docMk/>
            <pc:sldMk cId="2557004209" sldId="270"/>
            <ac:spMk id="18" creationId="{2A89DCC2-F64B-4538-A7BC-606EC1C3D369}"/>
          </ac:spMkLst>
        </pc:spChg>
        <pc:graphicFrameChg chg="modGraphic">
          <ac:chgData name="Cristian Chilipirea" userId="34ab170da5908fc4" providerId="LiveId" clId="{D6981FE4-B997-447B-AD25-4F9A19E79072}" dt="2022-02-25T07:15:06.490" v="34" actId="207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5:10.474" v="35" actId="207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6:18.896" v="36" actId="207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6:21.470" v="37" actId="207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36.567" v="39" actId="207"/>
        <pc:sldMkLst>
          <pc:docMk/>
          <pc:sldMk cId="3419771404" sldId="271"/>
        </pc:sldMkLst>
        <pc:spChg chg="mod">
          <ac:chgData name="Cristian Chilipirea" userId="34ab170da5908fc4" providerId="LiveId" clId="{D6981FE4-B997-447B-AD25-4F9A19E79072}" dt="2022-02-25T07:16:36.567" v="39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modSp add mod">
        <pc:chgData name="Cristian Chilipirea" userId="34ab170da5908fc4" providerId="LiveId" clId="{D6981FE4-B997-447B-AD25-4F9A19E79072}" dt="2022-02-25T07:17:04.502" v="43" actId="692"/>
        <pc:sldMkLst>
          <pc:docMk/>
          <pc:sldMk cId="3482872906" sldId="272"/>
        </pc:sldMkLst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1" creationId="{F2585CE3-CC55-494A-8528-AEBA1C04E68C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2" creationId="{A560E5A4-E888-41F9-A7AA-0A8B7827310F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14" creationId="{622BD4BD-8259-42B8-96A4-E354A9681D68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5" creationId="{C3DB6C5B-EC82-4074-9416-17590DAFA5CB}"/>
          </ac:spMkLst>
        </pc:spChg>
        <pc:cxnChg chg="mod">
          <ac:chgData name="Cristian Chilipirea" userId="34ab170da5908fc4" providerId="LiveId" clId="{D6981FE4-B997-447B-AD25-4F9A19E79072}" dt="2022-02-25T07:17:04.502" v="43" actId="692"/>
          <ac:cxnSpMkLst>
            <pc:docMk/>
            <pc:sldMk cId="3482872906" sldId="272"/>
            <ac:cxnSpMk id="9" creationId="{70A36D77-1709-4627-949D-DC2F13D45DEB}"/>
          </ac:cxnSpMkLst>
        </pc:cxnChg>
        <pc:cxnChg chg="mod">
          <ac:chgData name="Cristian Chilipirea" userId="34ab170da5908fc4" providerId="LiveId" clId="{D6981FE4-B997-447B-AD25-4F9A19E79072}" dt="2022-02-25T07:16:56.846" v="41" actId="692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modSp add mod">
        <pc:chgData name="Cristian Chilipirea" userId="34ab170da5908fc4" providerId="LiveId" clId="{D6981FE4-B997-447B-AD25-4F9A19E79072}" dt="2022-02-25T07:17:23.562" v="46" actId="207"/>
        <pc:sldMkLst>
          <pc:docMk/>
          <pc:sldMk cId="268692477" sldId="273"/>
        </pc:sldMkLst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D6981FE4-B997-447B-AD25-4F9A19E79072}" dt="2022-02-25T07:17:23.562" v="46" actId="207"/>
          <ac:spMkLst>
            <pc:docMk/>
            <pc:sldMk cId="268692477" sldId="273"/>
            <ac:spMk id="22" creationId="{93C460A5-31FB-43DB-B68F-1E1D2B5C7EB5}"/>
          </ac:spMkLst>
        </pc:sp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7" creationId="{4ADB5279-C0DC-40D6-85B6-229A55D2101B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8" creationId="{34BE8E91-2CED-496D-9B00-05CAAF07F96F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2" creationId="{6199B666-A7F0-4E59-982B-EE4915C99588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3" creationId="{FD4DB57B-9825-4ED6-9EDE-4DA1358F8791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7" creationId="{E397937C-BF19-4700-9CD7-57EB0D730B5C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modSp add mod">
        <pc:chgData name="Cristian Chilipirea" userId="34ab170da5908fc4" providerId="LiveId" clId="{D6981FE4-B997-447B-AD25-4F9A19E79072}" dt="2022-02-25T07:17:42.771" v="49" actId="207"/>
        <pc:sldMkLst>
          <pc:docMk/>
          <pc:sldMk cId="3807396183" sldId="274"/>
        </pc:sldMkLst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5" creationId="{BA011A68-BC45-4374-86EE-7585CE40C3D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6" creationId="{B928412B-CD62-4422-8C2D-1C4F3EC42CB3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9" creationId="{E67B0057-2218-46A0-AC4A-BF17E5C88BF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0" creationId="{714E0BE9-FAC1-4ADC-AC94-8E9A54B7144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3" creationId="{6E423588-B83A-4773-97C7-984F67722CB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4" creationId="{82DFC1E1-786C-488B-AAE5-2460062FCFD1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7" creationId="{4C199A06-3785-487F-B9AC-F8360F79074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8" creationId="{EEC1025C-5315-4910-9DAB-6C33FA44E0F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9" creationId="{D3B229F0-5420-4D35-9FC1-A29F90A2DE1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0" creationId="{D11FFE02-E974-46EF-B4C1-0A79A3D8428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1" creationId="{C2212373-33A5-4E69-8A47-E8B2B169C34B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3" creationId="{A441C814-EB24-4E83-8FBC-539D1C4B69CA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7" creationId="{0EDB858F-D614-443A-80E1-6BBACCDF836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8" creationId="{4A619C1E-E345-4873-8CE0-0E8844180F5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9" creationId="{15EA9433-166E-4F2A-B94B-A2902C1D02A7}"/>
          </ac:spMkLst>
        </pc:sp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7" creationId="{2F4E9FBC-7991-4A5F-A8B9-006774B02DB9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8" creationId="{7E4FBDB9-F48D-4C77-9363-3BAF0107361A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1" creationId="{9757F2C9-E801-42F3-98D0-03AB3AD99EDD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2" creationId="{8F761354-313B-4749-A809-A3A25B21997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5" creationId="{9C12BBA3-844E-498F-9CCD-3DFD0093C056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6" creationId="{A81305E1-0B5A-4843-95ED-B7FABDB9464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2" creationId="{0E180D4C-D003-4352-83AE-A1AC202F2BA1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4" creationId="{05637A12-5A94-4792-B17D-E081945C8302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5" creationId="{AC139831-C28C-4D09-ADEF-A2C1B9BC97A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modSp add mod">
        <pc:chgData name="Cristian Chilipirea" userId="34ab170da5908fc4" providerId="LiveId" clId="{D6981FE4-B997-447B-AD25-4F9A19E79072}" dt="2022-02-25T07:17:58.254" v="51" actId="207"/>
        <pc:sldMkLst>
          <pc:docMk/>
          <pc:sldMk cId="2138498154" sldId="275"/>
        </pc:sldMkLst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5" creationId="{758C24C0-A0A6-457E-AC9A-B2AA160C10E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6" creationId="{DA29E7C1-3384-464E-BAA8-AA79DF7E19B7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9" creationId="{3CC0C651-025C-4143-BDEB-EC2F87BF313D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0" creationId="{53EC10CC-F89B-4890-9FD5-3B8CD5E6DC5F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3" creationId="{020EDC24-55C3-4428-B5A5-1BC7AFCD49E6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4" creationId="{0DD65704-B7FD-404E-A7D6-6E5EAF0D133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6" creationId="{465E97AD-49E1-4BB4-A237-B09A2DAAB04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7" creationId="{F1E06A10-98C9-400E-92F0-D5F59D77F22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8" creationId="{99A83E95-B133-42DA-AFCD-167603D228EE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9" creationId="{7B8E0D50-E1AC-44EE-B2DA-B35D8747D9FA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3" creationId="{97E88A13-E4CB-4CF6-9424-F8C3FCE99C7B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4" creationId="{930510A4-47A8-4049-8282-C96A14D25D1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5" creationId="{D3F0D91E-33F4-4092-AD1F-A972531A10E8}"/>
          </ac:spMkLst>
        </pc:sp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7" creationId="{29AAFEF7-6085-472A-87B3-A96312A1086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8" creationId="{B167EE93-2E79-4562-B8F0-6914AC624DD0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1" creationId="{EF8720C0-F80D-4F8B-B84A-55217B94F6FD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2" creationId="{DF929A01-C047-403F-B5EE-10C24A93541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5" creationId="{356D3129-DF5B-4F11-8B7F-7EE92C7EA39E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0" creationId="{D49BDF3A-5FCD-4A00-A769-4724FE7BF86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1" creationId="{70226418-9D71-4915-837C-B13BF8F40F4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2" creationId="{3074FB0E-FF82-4CE3-BC32-9E61D070A2DA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6" creationId="{6E07AFC5-C0CA-40FB-93E5-5D4AA722500C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529887014" sldId="276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640331398" sldId="277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484294611" sldId="278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558658334" sldId="279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638504370" sldId="28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226248072" sldId="2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01770875" sldId="32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20035070" sldId="86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30696312" sldId="87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430842547" sldId="87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5124586" sldId="87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13729825" sldId="87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07307896" sldId="87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59709874" sldId="87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21882681" sldId="87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92026957" sldId="87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611131230" sldId="87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78109011" sldId="88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67746673" sldId="8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3991205" sldId="88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871782302" sldId="88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54049845" sldId="88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02668673" sldId="88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539567519" sldId="88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557116301" sldId="88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012971194" sldId="88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66782865" sldId="889"/>
        </pc:sldMkLst>
      </pc:sld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84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84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84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84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84"/>
            <pc:sldLayoutMk cId="1356244176" sldId="2147483650"/>
          </pc:sldLayoutMkLst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84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84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84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84"/>
              <pc:sldLayoutMk cId="815143044" sldId="2147483685"/>
              <ac:spMk id="4" creationId="{24EBED76-F28E-4D58-BB9E-1EE71E31493F}"/>
            </ac:spMkLst>
          </pc:spChg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84"/>
            <pc:sldLayoutMk cId="1938921199" sldId="2147483685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84"/>
              <pc:sldLayoutMk cId="1938921199" sldId="2147483685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84"/>
              <pc:sldLayoutMk cId="1938921199" sldId="2147483685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84"/>
              <pc:sldLayoutMk cId="1938921199" sldId="2147483685"/>
              <ac:spMk id="4" creationId="{3D6DCF60-51E9-0F4E-9D31-AE8FB047AE03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84"/>
            <pc:sldLayoutMk cId="310036632" sldId="2147483686"/>
          </pc:sldLayoutMkLst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84"/>
            <pc:sldLayoutMk cId="3235413195" sldId="2147483686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84"/>
              <pc:sldLayoutMk cId="3235413195" sldId="2147483686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84"/>
              <pc:sldLayoutMk cId="3235413195" sldId="2147483686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84"/>
            <pc:sldLayoutMk cId="282132294" sldId="2147483687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84"/>
              <pc:sldLayoutMk cId="282132294" sldId="2147483687"/>
              <ac:spMk id="2" creationId="{CD0F0AC5-DDDC-4EDD-8B9C-D2997395F73A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84"/>
            <pc:sldLayoutMk cId="3329884765" sldId="2147483687"/>
          </pc:sldLayoutMkLst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84"/>
            <pc:sldLayoutMk cId="1174196548" sldId="2147483688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84"/>
              <pc:sldLayoutMk cId="1174196548" sldId="2147483688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84"/>
              <pc:sldLayoutMk cId="1174196548" sldId="2147483688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84"/>
              <pc:sldLayoutMk cId="1174196548" sldId="2147483688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84"/>
              <pc:sldLayoutMk cId="1174196548" sldId="2147483688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84"/>
              <pc:sldLayoutMk cId="1174196548" sldId="2147483688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84"/>
              <pc:sldLayoutMk cId="1174196548" sldId="2147483688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84"/>
              <pc:sldLayoutMk cId="1174196548" sldId="2147483688"/>
              <ac:spMk id="7" creationId="{2ABBCD99-DF33-42F5-9877-C5F59DE1C6D7}"/>
            </ac:spMkLst>
          </pc:spChg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84"/>
            <pc:sldLayoutMk cId="2677558270" sldId="2147483688"/>
          </pc:sldLayoutMkLst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84"/>
            <pc:sldLayoutMk cId="1720602317" sldId="2147483689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84"/>
              <pc:sldLayoutMk cId="1720602317" sldId="2147483689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84"/>
              <pc:sldLayoutMk cId="1720602317" sldId="2147483689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84"/>
              <pc:sldLayoutMk cId="1720602317" sldId="2147483689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84"/>
              <pc:sldLayoutMk cId="1720602317" sldId="2147483689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84"/>
              <pc:sldLayoutMk cId="1720602317" sldId="2147483689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84"/>
              <pc:sldLayoutMk cId="1720602317" sldId="2147483689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84"/>
              <pc:sldLayoutMk cId="1720602317" sldId="2147483689"/>
              <ac:spMk id="9" creationId="{F10E748E-3A63-4A85-AF8B-3444083DAE00}"/>
            </ac:spMkLst>
          </pc:spChg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84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84"/>
            <pc:sldLayoutMk cId="1159156982" sldId="2147483690"/>
          </pc:sldLayoutMkLst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84"/>
            <pc:sldLayoutMk cId="3697826736" sldId="2147483690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84"/>
              <pc:sldLayoutMk cId="3697826736" sldId="2147483690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84"/>
            <pc:sldLayoutMk cId="1162852921" sldId="2147483692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84"/>
              <pc:sldLayoutMk cId="1162852921" sldId="2147483692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84"/>
              <pc:sldLayoutMk cId="1162852921" sldId="2147483692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84"/>
            <pc:sldLayoutMk cId="1682460526" sldId="2147483693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84"/>
              <pc:sldLayoutMk cId="1682460526" sldId="2147483693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84"/>
            <pc:sldLayoutMk cId="2553779274" sldId="2147483694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84"/>
              <pc:sldLayoutMk cId="2553779274" sldId="2147483694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84"/>
              <pc:sldLayoutMk cId="2553779274" sldId="2147483694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84"/>
            <pc:sldLayoutMk cId="659460248" sldId="2147483695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84"/>
              <pc:sldLayoutMk cId="659460248" sldId="2147483695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84"/>
              <pc:sldLayoutMk cId="659460248" sldId="2147483695"/>
              <ac:spMk id="3" creationId="{F9B4F4E6-3AF3-4D1A-9B22-A1F3854DF0C8}"/>
            </ac:spMkLst>
          </pc:spChg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84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84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84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84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84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84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84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84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84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84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84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84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84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84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84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25-Feb-22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85A1D-93A6-43A0-86C4-9F6E5051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 err="1"/>
              <a:t>înlănț</a:t>
            </a:r>
            <a:r>
              <a:rPr lang="en-US" dirty="0"/>
              <a:t>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350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928B2-B817-44B3-BB23-FAD77F1B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  <a:endCxn id="15" idx="1"/>
          </p:cNvCxnSpPr>
          <p:nvPr/>
        </p:nvCxnSpPr>
        <p:spPr bwMode="auto">
          <a:xfrm flipV="1">
            <a:off x="6785430" y="2418227"/>
            <a:ext cx="943673" cy="11476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>
            <a:cxnSpLocks/>
            <a:stCxn id="20" idx="2"/>
            <a:endCxn id="5" idx="0"/>
          </p:cNvCxnSpPr>
          <p:nvPr/>
        </p:nvCxnSpPr>
        <p:spPr bwMode="auto">
          <a:xfrm>
            <a:off x="2454713" y="1769006"/>
            <a:ext cx="382529" cy="4104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>
                <a:solidFill>
                  <a:schemeClr val="tx2"/>
                </a:solidFill>
              </a:rPr>
              <a:t>NULL</a:t>
            </a:r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49494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3964</TotalTime>
  <Words>94</Words>
  <Application>Microsoft Office PowerPoint</Application>
  <PresentationFormat>Widescreen</PresentationFormat>
  <Paragraphs>29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Consolas</vt:lpstr>
      <vt:lpstr>Courier New</vt:lpstr>
      <vt:lpstr>Wingdings</vt:lpstr>
      <vt:lpstr>2_Office Theme</vt:lpstr>
      <vt:lpstr>2_Office Theme</vt:lpstr>
      <vt:lpstr>Liste înlănțuite</vt:lpstr>
      <vt:lpstr>Liste înlănțuite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2022-02-25T09:55:11Z</dcterms:modified>
</cp:coreProperties>
</file>